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19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roserin.org/espa%C3%B1o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Cómo</a:t>
            </a:r>
            <a:r>
              <a:rPr lang="en-GB" dirty="0" smtClean="0"/>
              <a:t> </a:t>
            </a:r>
            <a:r>
              <a:rPr lang="en-GB" dirty="0" err="1" smtClean="0"/>
              <a:t>pasar</a:t>
            </a:r>
            <a:r>
              <a:rPr lang="en-GB" dirty="0" smtClean="0"/>
              <a:t> </a:t>
            </a:r>
            <a:r>
              <a:rPr lang="en-GB" dirty="0" err="1" smtClean="0"/>
              <a:t>tu</a:t>
            </a:r>
            <a:r>
              <a:rPr lang="en-GB" dirty="0" smtClean="0"/>
              <a:t> CV al </a:t>
            </a:r>
            <a:r>
              <a:rPr lang="en-GB" dirty="0" err="1" smtClean="0"/>
              <a:t>estilo</a:t>
            </a:r>
            <a:r>
              <a:rPr lang="en-GB" dirty="0" smtClean="0"/>
              <a:t> </a:t>
            </a:r>
            <a:r>
              <a:rPr lang="en-GB" dirty="0" err="1" smtClean="0"/>
              <a:t>británico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Por</a:t>
            </a:r>
            <a:r>
              <a:rPr lang="en-GB" dirty="0" smtClean="0"/>
              <a:t> Roser Aguirre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748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4763" y="2055889"/>
            <a:ext cx="8403942" cy="1447166"/>
          </a:xfrm>
        </p:spPr>
        <p:txBody>
          <a:bodyPr/>
          <a:lstStyle/>
          <a:p>
            <a:r>
              <a:rPr lang="es-ES_tradnl" dirty="0" smtClean="0"/>
              <a:t>Si quieres encontrar trabajo en el Reino Unido, deberás no solo traducir tu currículo vitae al inglés, sino también adaptarlo al estilo del país, que es diferente al español.</a:t>
            </a:r>
            <a:endParaRPr lang="es-ES_tradnl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1834763" y="4011331"/>
            <a:ext cx="8403942" cy="14471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A continuación se mostrará paso a paso los cambios que se deben hacer para obtener un CV británico.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9663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1. </a:t>
            </a:r>
            <a:r>
              <a:rPr lang="en-GB" dirty="0" err="1" smtClean="0"/>
              <a:t>Elimina</a:t>
            </a:r>
            <a:r>
              <a:rPr lang="en-GB" dirty="0" smtClean="0"/>
              <a:t> la </a:t>
            </a:r>
            <a:r>
              <a:rPr lang="en-GB" dirty="0" err="1" smtClean="0"/>
              <a:t>foto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Español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En España es muy común incluir una fotografía, sobretodo para trabajos de cara al cliente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 smtClean="0"/>
              <a:t>Británico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_tradnl" dirty="0" smtClean="0"/>
              <a:t>En el Reino Unido </a:t>
            </a:r>
            <a:r>
              <a:rPr lang="es-ES_tradnl" b="1" dirty="0" smtClean="0"/>
              <a:t>NO debes añadir ninguna foto</a:t>
            </a:r>
            <a:r>
              <a:rPr lang="es-ES_tradnl" dirty="0" smtClean="0"/>
              <a:t>, pues ésta podría influir en la decisión del entrevistador, ya sea por tu apariencia, etnia o edad.</a:t>
            </a:r>
            <a:endParaRPr lang="es-ES_tradnl" dirty="0"/>
          </a:p>
        </p:txBody>
      </p:sp>
      <p:grpSp>
        <p:nvGrpSpPr>
          <p:cNvPr id="11" name="Group 10"/>
          <p:cNvGrpSpPr/>
          <p:nvPr/>
        </p:nvGrpSpPr>
        <p:grpSpPr>
          <a:xfrm>
            <a:off x="9040969" y="734096"/>
            <a:ext cx="2859110" cy="2356834"/>
            <a:chOff x="9040969" y="734096"/>
            <a:chExt cx="2859110" cy="2356834"/>
          </a:xfrm>
        </p:grpSpPr>
        <p:sp>
          <p:nvSpPr>
            <p:cNvPr id="7" name="Snip Single Corner Rectangle 6"/>
            <p:cNvSpPr/>
            <p:nvPr/>
          </p:nvSpPr>
          <p:spPr>
            <a:xfrm>
              <a:off x="9040969" y="734096"/>
              <a:ext cx="2859110" cy="2356834"/>
            </a:xfrm>
            <a:prstGeom prst="snip1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9" name="Content Placeholder 3"/>
            <p:cNvSpPr txBox="1">
              <a:spLocks/>
            </p:cNvSpPr>
            <p:nvPr/>
          </p:nvSpPr>
          <p:spPr>
            <a:xfrm>
              <a:off x="9105364" y="815782"/>
              <a:ext cx="2704563" cy="224092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lnSpcReduction="10000"/>
            </a:bodyPr>
            <a:lstStyle>
              <a:lvl1pPr marL="285750" indent="-28575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24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20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200150" indent="-28575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18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543050" indent="-17145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16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00250" indent="-17145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14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14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14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14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115000"/>
                <a:buFont typeface="Arial"/>
                <a:buChar char="•"/>
                <a:defRPr sz="1400" kern="1200" cap="none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s-ES_tradnl" sz="26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IMPORTANTE</a:t>
              </a:r>
              <a:r>
                <a:rPr lang="es-ES_tradnl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: </a:t>
              </a:r>
              <a:r>
                <a:rPr lang="es-ES_tradnl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Muchos entrevistadores ni se van a mirar tu CV si incluye una foto</a:t>
              </a:r>
              <a:endParaRPr lang="es-ES_tradnl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782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2. </a:t>
            </a:r>
            <a:r>
              <a:rPr lang="en-GB" dirty="0" err="1" smtClean="0"/>
              <a:t>Elimina</a:t>
            </a:r>
            <a:r>
              <a:rPr lang="en-GB" dirty="0" smtClean="0"/>
              <a:t> la </a:t>
            </a:r>
            <a:r>
              <a:rPr lang="en-GB" dirty="0" err="1" smtClean="0"/>
              <a:t>edad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Español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Hablando de la edad, en España es común indicar nuestra fecha de nacimiento.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 smtClean="0"/>
              <a:t>Británico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_tradnl" dirty="0" smtClean="0"/>
              <a:t>De nuevo, para evitar discriminación, no incluiremos nuestra fecha de nacimiento.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209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</a:t>
            </a:r>
            <a:r>
              <a:rPr lang="en-GB" dirty="0" smtClean="0"/>
              <a:t>. </a:t>
            </a:r>
            <a:r>
              <a:rPr lang="en-GB" dirty="0" err="1" smtClean="0"/>
              <a:t>Elimina</a:t>
            </a:r>
            <a:r>
              <a:rPr lang="en-GB" dirty="0" smtClean="0"/>
              <a:t> el </a:t>
            </a:r>
            <a:r>
              <a:rPr lang="en-GB" dirty="0" err="1" smtClean="0"/>
              <a:t>estado</a:t>
            </a:r>
            <a:r>
              <a:rPr lang="en-GB" dirty="0" smtClean="0"/>
              <a:t> civil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Español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Soltero/a, casado/a, etc. son términos que se ven frecuentemente en los currículos españoles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 smtClean="0"/>
              <a:t>Británico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_tradnl" dirty="0" smtClean="0"/>
              <a:t>Se considera algo personal y totalmente irrelevante, además de que también podría causar discriminación.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0658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4. </a:t>
            </a:r>
            <a:r>
              <a:rPr lang="en-GB" dirty="0" err="1" smtClean="0"/>
              <a:t>Añade</a:t>
            </a:r>
            <a:r>
              <a:rPr lang="en-GB" dirty="0" smtClean="0"/>
              <a:t> un </a:t>
            </a:r>
            <a:r>
              <a:rPr lang="en-GB" dirty="0" smtClean="0"/>
              <a:t>profile (</a:t>
            </a:r>
            <a:r>
              <a:rPr lang="en-GB" dirty="0" err="1" smtClean="0"/>
              <a:t>opcional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Español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En España la estructura de los currículos es: datos personales (foto a la derecha) y seguidamente estudios y experiencia.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 smtClean="0"/>
              <a:t>Británico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En el Reino Unido se suele añadir un “</a:t>
            </a:r>
            <a:r>
              <a:rPr lang="es-ES_tradnl" dirty="0" err="1" smtClean="0"/>
              <a:t>profile</a:t>
            </a:r>
            <a:r>
              <a:rPr lang="es-ES_tradnl" dirty="0" smtClean="0"/>
              <a:t>” para algunos trabajos, </a:t>
            </a:r>
            <a:r>
              <a:rPr lang="es-ES_tradnl" dirty="0" smtClean="0"/>
              <a:t>una breve descripción sobre nosotros y nuestra forma de trabajar, normalmente relacionada con ese puesto de trabajo en </a:t>
            </a:r>
            <a:r>
              <a:rPr lang="es-ES_tradnl" dirty="0" smtClean="0"/>
              <a:t>particular.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1857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814706"/>
            <a:ext cx="9601196" cy="1303867"/>
          </a:xfrm>
        </p:spPr>
        <p:txBody>
          <a:bodyPr/>
          <a:lstStyle/>
          <a:p>
            <a:r>
              <a:rPr lang="es-ES_tradnl" dirty="0" smtClean="0"/>
              <a:t>EJEMPLOS</a:t>
            </a:r>
            <a:endParaRPr lang="es-ES_trad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410043"/>
            <a:ext cx="4718304" cy="576262"/>
          </a:xfrm>
        </p:spPr>
        <p:txBody>
          <a:bodyPr/>
          <a:lstStyle/>
          <a:p>
            <a:r>
              <a:rPr lang="es-ES_tradnl" dirty="0" smtClean="0"/>
              <a:t>CV Español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410043"/>
            <a:ext cx="4718304" cy="576262"/>
          </a:xfrm>
        </p:spPr>
        <p:txBody>
          <a:bodyPr/>
          <a:lstStyle/>
          <a:p>
            <a:r>
              <a:rPr lang="es-ES_tradnl" dirty="0" smtClean="0"/>
              <a:t>CV Británico</a:t>
            </a:r>
            <a:endParaRPr lang="es-ES_tradnl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70" y="2986305"/>
            <a:ext cx="2512110" cy="3229856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986304"/>
            <a:ext cx="2512110" cy="3229857"/>
          </a:xfrm>
        </p:spPr>
      </p:pic>
    </p:spTree>
    <p:extLst>
      <p:ext uri="{BB962C8B-B14F-4D97-AF65-F5344CB8AC3E}">
        <p14:creationId xmlns:p14="http://schemas.microsoft.com/office/powerpoint/2010/main" val="18847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Más consejos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A no ser que estés inscribiéndote a una oferta de trabajo de algo técnico, intenta escribir </a:t>
            </a:r>
            <a:r>
              <a:rPr lang="es-ES_tradnl" b="1" dirty="0" smtClean="0"/>
              <a:t>una sola página</a:t>
            </a:r>
            <a:r>
              <a:rPr lang="es-ES_tradnl" dirty="0" smtClean="0"/>
              <a:t>.</a:t>
            </a:r>
          </a:p>
          <a:p>
            <a:r>
              <a:rPr lang="es-ES_tradnl" dirty="0" smtClean="0"/>
              <a:t>Añade siempre una </a:t>
            </a:r>
            <a:r>
              <a:rPr lang="es-ES_tradnl" b="1" dirty="0" smtClean="0"/>
              <a:t>carta de presentación</a:t>
            </a:r>
            <a:r>
              <a:rPr lang="es-ES_tradnl" dirty="0" smtClean="0"/>
              <a:t> (</a:t>
            </a:r>
            <a:r>
              <a:rPr lang="es-ES_tradnl" dirty="0" err="1" smtClean="0"/>
              <a:t>cover</a:t>
            </a:r>
            <a:r>
              <a:rPr lang="es-ES_tradnl" dirty="0" smtClean="0"/>
              <a:t> </a:t>
            </a:r>
            <a:r>
              <a:rPr lang="es-ES_tradnl" dirty="0" err="1" smtClean="0"/>
              <a:t>letter</a:t>
            </a:r>
            <a:r>
              <a:rPr lang="es-ES_tradnl" dirty="0" smtClean="0"/>
              <a:t>).</a:t>
            </a:r>
          </a:p>
          <a:p>
            <a:r>
              <a:rPr lang="es-ES_tradnl" dirty="0" smtClean="0"/>
              <a:t>No traduzcas literalmente tu currículo al inglés, </a:t>
            </a:r>
            <a:r>
              <a:rPr lang="es-ES_tradnl" b="1" dirty="0" smtClean="0"/>
              <a:t>adáptalo</a:t>
            </a:r>
            <a:r>
              <a:rPr lang="es-ES_tradnl" dirty="0" smtClean="0"/>
              <a:t>. No sólo en estilo como hemos visto en esta presentación, también en las expresiones y el tipo de información que incluyas.</a:t>
            </a:r>
          </a:p>
          <a:p>
            <a:r>
              <a:rPr lang="es-ES_tradnl" dirty="0" smtClean="0"/>
              <a:t>¿Necesitas </a:t>
            </a:r>
            <a:r>
              <a:rPr lang="es-ES_tradnl" b="1" dirty="0" smtClean="0"/>
              <a:t>más información</a:t>
            </a:r>
            <a:r>
              <a:rPr lang="es-ES_tradnl" dirty="0" smtClean="0"/>
              <a:t>? Haz </a:t>
            </a:r>
            <a:r>
              <a:rPr lang="es-ES_tradnl" dirty="0" err="1" smtClean="0"/>
              <a:t>click</a:t>
            </a:r>
            <a:r>
              <a:rPr lang="es-ES_tradnl" dirty="0" smtClean="0"/>
              <a:t> aquí </a:t>
            </a:r>
            <a:endParaRPr lang="es-ES_tradnl" dirty="0"/>
          </a:p>
        </p:txBody>
      </p:sp>
      <p:sp>
        <p:nvSpPr>
          <p:cNvPr id="4" name="Right Arrow 3"/>
          <p:cNvSpPr/>
          <p:nvPr/>
        </p:nvSpPr>
        <p:spPr>
          <a:xfrm>
            <a:off x="6967471" y="5318974"/>
            <a:ext cx="965916" cy="270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727" y="5089457"/>
            <a:ext cx="3344094" cy="7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9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771</TotalTime>
  <Words>354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Organic</vt:lpstr>
      <vt:lpstr>Cómo pasar tu CV al estilo británico</vt:lpstr>
      <vt:lpstr>PowerPoint Presentation</vt:lpstr>
      <vt:lpstr>1. Elimina la foto</vt:lpstr>
      <vt:lpstr>2. Elimina la edad</vt:lpstr>
      <vt:lpstr>3. Elimina el estado civil</vt:lpstr>
      <vt:lpstr>4. Añade un profile (opcional)</vt:lpstr>
      <vt:lpstr>EJEMPLOS</vt:lpstr>
      <vt:lpstr>Más consejos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pasar tu CV al estilo británico</dc:title>
  <dc:creator>Roser Aguirre Molins</dc:creator>
  <cp:lastModifiedBy>Roser molins</cp:lastModifiedBy>
  <cp:revision>11</cp:revision>
  <dcterms:created xsi:type="dcterms:W3CDTF">2014-10-16T18:07:15Z</dcterms:created>
  <dcterms:modified xsi:type="dcterms:W3CDTF">2014-10-17T09:26:00Z</dcterms:modified>
</cp:coreProperties>
</file>